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3" r:id="rId2"/>
    <p:sldId id="264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6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E92D"/>
    <a:srgbClr val="F6CEF8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510" autoAdjust="0"/>
  </p:normalViewPr>
  <p:slideViewPr>
    <p:cSldViewPr snapToGrid="0">
      <p:cViewPr>
        <p:scale>
          <a:sx n="100" d="100"/>
          <a:sy n="100" d="100"/>
        </p:scale>
        <p:origin x="216" y="-907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5:54.88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0,'27'0,"3"0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47.89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54.39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54.746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55.19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55.362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55.85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56.49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58.755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59.161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6:00:03.427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6:45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12878 0,'-5'0,"-10"0,-13 0,-5 0,-17 0,-17 0,-17 0,-17 0,-23 0,-15 0,-6 0,-21 0,-19 0,-24 0,-24 0,-18 0,-13 0,-8 0,1 0,8 0,18 0,26 0,28 0,27 0,24 0,11 0,19 0,5 0,-7 0,-9 0,-20 0,-33 0,-28 0,-27 0,-11 0,-2 0,-2 0,8 0,21 0,15 0,18 0,7 0,6 0,8 0,0 0,-7 0,4 0,-4 0,3 0,-2 0,-5 0,3 0,-2 0,0 0,1 0,7 0,7 0,7 0,6 0,4 0,7 0,3 0,4 0,6 0,-1 0,-3 0,-4 0,-4 0,-2 0,-2 0,-1 0,3 0,7 0,5 0,10 0,5 0,7 0,6 0,14 0,12 0,12 0,10 0,10 0,0 0,-3 0,-4 0,-4 0,-4 0,-3 0,-1 0,4 0,5 0,6 0,6 0,-2 0,5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7:02.40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13381 1,'-24'0,"-34"0,-32 0,-33 0,-36 0,-25 0,-13 0,-6 0,9 0,18 0,17 0,11 0,8 0,0 0,-4 0,-10 0,-12 0,-9 0,-4 0,-3 0,6 0,4 0,5 0,-3 0,5 0,-2 0,-5 0,-7 0,1 0,-3 0,-3 0,-7 0,-14 0,-3 0,10 0,15 0,20 0,29 0,23 0,17 0,15 0,2 0,-5 0,-1 0,-6 0,-7 0,0 0,3 0,-3 0,-3 0,2 0,2 0,0 0,-3 0,7 0,-1 0,-3 0,-9 0,-9 0,-5 0,-5 0,-5 0,-4 0,-2 0,-3 0,-5 0,8 0,8 0,6 0,10 0,6 0,1 0,-1 0,9 0,7 0,3 0,13 0,13 0,7 0,9 0,6 0,5 0,-1 0,-9 0,-7 0,-4 0,2 0,5 0,1 0,4 0,4 0,4 0,2 0,3 0,-4 0,-6 0,-5 0,-5 0,-3 0,-8 0,-7 0,-11 0,3 0,0 0,-1 0,2 0,1 0,-7 0,1 0,0 0,-1 0,4 0,5 0,6 0,8 0,10 0,7 0,11 0,5 0,3 0,-1 0,-6 0,-3 0,-5 0,-2 0,1 0,2 0,2 0,2 0,1 0,1 0,1 0,0 0,0 0,0 0,0 0,0 0,0 0,0 0,-1 0,1 0,0 0,-1 0,1 0,0 0,-1 0,1 0,0 0,0 0,-1 0,1 0,-1 0,6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7:21.07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5302,'0'0,"0"0,0 0,0-5,0-6,0-1,0-3,0-5,0 3,0-2,0-6,0 1,0-4,0-13,0-2,0-5,0-7,0-13,0 1,0-13,0-10,0-4,0-5,0 10,0 7,0 2,0 7,0 0,0 0,0 3,0-1,0-7,0 1,0-6,0-6,0-8,0 0,0-3,0 1,0 5,0 3,0 0,0-4,0 9,0 1,0 6,0-2,0 7,0-1,0-3,0-1,0 7,0 3,0 8,0 5,0-2,0 5,0 1,0 1,0-5,0-2,0-1,0 5,0-6,0-4,0-8,0-6,0 5,0 2,0-2,0-2,0 8,0 4,0 10,0-5,0 2,0 2,0-4,0 3,0 2,0 0,0 0,0 5,0 6,0 4,0 6,0 2,0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7:26.79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6498,'0'0,"0"-5,0-10,0-17,0-12,0-13,0-11,0-11,0-12,0-14,0-16,0-11,0-11,0 5,0-7,0-1,0 5,0 8,0 3,0 6,0 9,0 6,0-2,0 0,0 0,0 9,0 4,0 5,0 8,0 10,0 3,0 5,0 0,0-2,0-4,0-4,0-6,0 5,0-2,0 8,0 7,0 0,0-2,0 0,0 8,0-1,0 6,0-3,0 0,0 5,0-3,0-6,0-2,0-4,0 0,0 2,0-2,0-3,0 5,0 1,0 0,0 8,0 3,0 3,0-1,0-1,0 5,0 0,0 4,0 4,0 0,0-3,0 1,0 3,0-2,0 2,0 3,0 2,0 2,0 2,0 2,0 0,0 0,0 0,0 0,0 0,0 0,0 0,0 0,0-1,0 1,0 0,0-1,0 1,0 0,0-1,0 1,0 0,0-1,0 1,0 0,0-1,0 1,0 0,0-1,0 1,0 0,0 0,0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7:44.7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7:45.32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46.717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6T05:59:47.45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35579-2AEA-4332-B83A-E7232AF8C73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C2A59-3A5B-44C7-BCFF-339DB04FB7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40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C2A59-3A5B-44C7-BCFF-339DB04FB72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35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C2A59-3A5B-44C7-BCFF-339DB04FB72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51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30E3-4BBF-356E-3134-66A08860E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8CDB87-8EA1-C832-62BC-4D8A3110C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23001-2392-64A7-10F6-6042A7440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4277A-BFDF-FFC0-AF36-64AF1343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92C60-0C8D-E438-59E4-1521D02B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96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891C-432C-85E6-7240-64B32FC4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03F14-BF5F-03AB-0F41-FD4F3D80E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E5FB6-84CC-89DD-D639-CE7DCFE0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D569C-43C3-E890-A003-54F844FA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A4F6C-1972-9CE9-86BB-0BDDCB80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4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7B738-A740-E465-54AC-F718FE290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915E4-4915-0B4C-3110-3F085CDE4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93EEE-CA50-71FF-E2A9-B7AEB04A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7BD64-9C10-1132-51A8-0D3460E5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93600-E331-CBE8-F507-AE6DE635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8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65288-A6CE-C20E-6543-96B9520FB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6EBF8-1A5A-AC89-7AFF-1CA68205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EFE65-2FE0-86C2-F65F-82A9BC6C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69898-C9D6-80A6-D9D7-88A74F89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A36D1-5B63-E084-9054-2BEAC4A16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476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23D3-0759-B4EA-6EF4-6EAE76A2A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6BE1D-F35B-3D18-00DE-C38EE838E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11FA6-B89E-D034-9A40-87A0619D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722DE-7FCE-0A20-A2DF-C8912013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A685E-5329-D0F3-4E87-0FDABB15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30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2542-C96C-5AA7-4CE8-86307C8F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367F-61E9-E6E0-FDE3-D14D018D6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AF750-D537-5680-B287-AD173EBAE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CDE6E-10BD-FA9C-6C6E-A950B3FF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E3AB0-1026-B9FF-B91B-53A36204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0D353-66E8-907F-98B0-F47DE31F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88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6C39-13D9-295B-87BF-77962F24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D56C7-91BD-7329-8022-78CC5F0E3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17D33-7072-DCF9-45E7-D48AD514B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9BDB5-36A0-0588-79B6-46589C27F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81B0C-2A4B-B2A8-1721-3E5525C8D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8F79F-AE00-075C-1637-2C9B5FED5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0C699-B0C6-6FEF-35D9-3E6C5322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1A960F-E206-3F77-AD72-815FBDDD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51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C1B9-96AA-2D49-EA47-CB2C408A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3F02B3-4DDD-F125-B5DA-8C605C9E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A2BF9E-C2A0-36BF-263E-90035FC8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C3BA0-6520-06DB-CF25-ADD9829EC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7052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BEB24-F015-0246-B80C-E2222A61B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5593A-EF8A-CF17-D842-D229C194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B3773-D6E0-08ED-773E-61596A1C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76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7BE9-5652-2E17-F0C2-4409AA6B3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8885-B842-3D1E-B0FE-9F8DCA989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94797-2AB2-A971-0A54-E68875DFC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3303D-3DF5-567A-0BDE-CC29FA7E0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B70FD-336F-CDC3-F183-47ABBD6C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F472D-C573-19E3-5984-25C8E2B1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92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853C4-96A9-9CCA-8289-49C32931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F4FBE9-0914-F008-007C-980012B06B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59AEC-A0DE-F5D3-40CE-072E0B5E3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27A3F-C96D-D994-7EE3-DD5F92FC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1A973-CD00-D9F8-BD31-C4808A8A8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DDFB2-419E-172F-425C-1A9D88E9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76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E7FC64-1665-47F6-1C3E-7BDFD789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90FD0-5FF0-154E-9113-B1F611F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0D670-87C2-EAC8-E62A-D1A297D5F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FC03F-68FD-48C2-AFBC-20DB27A75526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BAF2-E908-36C4-C41F-CDB3EBF73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DCC7F-E964-DA3C-6770-90AB303FA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A777A-B2CF-4199-9D1E-9903F27BF2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43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8.png"/><Relationship Id="rId26" Type="http://schemas.openxmlformats.org/officeDocument/2006/relationships/image" Target="../media/image12.png"/><Relationship Id="rId39" Type="http://schemas.openxmlformats.org/officeDocument/2006/relationships/customXml" Target="../ink/ink18.xml"/><Relationship Id="rId21" Type="http://schemas.openxmlformats.org/officeDocument/2006/relationships/customXml" Target="../ink/ink8.xml"/><Relationship Id="rId34" Type="http://schemas.openxmlformats.org/officeDocument/2006/relationships/image" Target="../media/image15.png"/><Relationship Id="rId42" Type="http://schemas.openxmlformats.org/officeDocument/2006/relationships/image" Target="../media/image19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29" Type="http://schemas.openxmlformats.org/officeDocument/2006/relationships/customXml" Target="../ink/ink12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3.xml"/><Relationship Id="rId24" Type="http://schemas.openxmlformats.org/officeDocument/2006/relationships/image" Target="../media/image11.png"/><Relationship Id="rId32" Type="http://schemas.openxmlformats.org/officeDocument/2006/relationships/customXml" Target="../ink/ink14.xml"/><Relationship Id="rId37" Type="http://schemas.openxmlformats.org/officeDocument/2006/relationships/customXml" Target="../ink/ink17.xml"/><Relationship Id="rId40" Type="http://schemas.openxmlformats.org/officeDocument/2006/relationships/image" Target="../media/image18.png"/><Relationship Id="rId5" Type="http://schemas.microsoft.com/office/2017/06/relationships/model3d" Target="../media/model3d2.glb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13.png"/><Relationship Id="rId36" Type="http://schemas.openxmlformats.org/officeDocument/2006/relationships/image" Target="../media/image16.png"/><Relationship Id="rId10" Type="http://schemas.openxmlformats.org/officeDocument/2006/relationships/image" Target="../media/image4.png"/><Relationship Id="rId19" Type="http://schemas.openxmlformats.org/officeDocument/2006/relationships/customXml" Target="../ink/ink7.xml"/><Relationship Id="rId31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customXml" Target="../ink/ink2.xml"/><Relationship Id="rId14" Type="http://schemas.openxmlformats.org/officeDocument/2006/relationships/image" Target="../media/image6.png"/><Relationship Id="rId22" Type="http://schemas.openxmlformats.org/officeDocument/2006/relationships/image" Target="../media/image10.png"/><Relationship Id="rId27" Type="http://schemas.openxmlformats.org/officeDocument/2006/relationships/customXml" Target="../ink/ink11.xml"/><Relationship Id="rId30" Type="http://schemas.openxmlformats.org/officeDocument/2006/relationships/customXml" Target="../ink/ink13.xml"/><Relationship Id="rId35" Type="http://schemas.openxmlformats.org/officeDocument/2006/relationships/customXml" Target="../ink/ink16.xml"/><Relationship Id="rId43" Type="http://schemas.openxmlformats.org/officeDocument/2006/relationships/image" Target="../media/image20.png"/><Relationship Id="rId8" Type="http://schemas.openxmlformats.org/officeDocument/2006/relationships/image" Target="../media/image3.png"/><Relationship Id="rId3" Type="http://schemas.microsoft.com/office/2017/06/relationships/model3d" Target="../media/model3d1.glb"/><Relationship Id="rId12" Type="http://schemas.openxmlformats.org/officeDocument/2006/relationships/image" Target="../media/image5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5.xml"/><Relationship Id="rId38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17/06/relationships/model3d" Target="../media/model3d1.glb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microsoft.com/office/2017/06/relationships/model3d" Target="../media/model3d1.glb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microsoft.com/office/2017/06/relationships/model3d" Target="../media/model3d1.glb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5" Type="http://schemas.openxmlformats.org/officeDocument/2006/relationships/image" Target="../media/image58.png"/><Relationship Id="rId4" Type="http://schemas.openxmlformats.org/officeDocument/2006/relationships/hyperlink" Target="http://dhayal.m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microsoft.com/office/2017/06/relationships/model3d" Target="../media/model3d2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ssive_open_online_course" TargetMode="External"/><Relationship Id="rId13" Type="http://schemas.openxmlformats.org/officeDocument/2006/relationships/hyperlink" Target="https://en.wikipedia.org/wiki/Daphne_Koller" TargetMode="External"/><Relationship Id="rId3" Type="http://schemas.microsoft.com/office/2017/06/relationships/model3d" Target="../media/model3d1.glb"/><Relationship Id="rId7" Type="http://schemas.openxmlformats.org/officeDocument/2006/relationships/image" Target="../media/image23.png"/><Relationship Id="rId12" Type="http://schemas.openxmlformats.org/officeDocument/2006/relationships/hyperlink" Target="https://en.wikipedia.org/wiki/Andrew_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hyperlink" Target="https://en.wikipedia.org/wiki/Stanford_University" TargetMode="External"/><Relationship Id="rId5" Type="http://schemas.microsoft.com/office/2017/06/relationships/model3d" Target="../media/model3d3.glb"/><Relationship Id="rId10" Type="http://schemas.openxmlformats.org/officeDocument/2006/relationships/hyperlink" Target="https://en.wikipedia.org/wiki/Coursera#cite_note-7" TargetMode="External"/><Relationship Id="rId4" Type="http://schemas.openxmlformats.org/officeDocument/2006/relationships/image" Target="../media/image21.png"/><Relationship Id="rId9" Type="http://schemas.openxmlformats.org/officeDocument/2006/relationships/hyperlink" Target="https://en.wikipedia.org/wiki/Coursera#cite_note-6" TargetMode="External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5.glb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microsoft.com/office/2017/06/relationships/model3d" Target="../media/model3d4.glb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5.glb"/><Relationship Id="rId5" Type="http://schemas.openxmlformats.org/officeDocument/2006/relationships/image" Target="../media/image30.png"/><Relationship Id="rId10" Type="http://schemas.openxmlformats.org/officeDocument/2006/relationships/image" Target="../media/image29.png"/><Relationship Id="rId4" Type="http://schemas.microsoft.com/office/2017/06/relationships/model3d" Target="../media/model3d4.glb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5.glb"/><Relationship Id="rId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microsoft.com/office/2017/06/relationships/model3d" Target="../media/model3d4.glb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microsoft.com/office/2017/06/relationships/model3d" Target="../media/model3d5.glb"/><Relationship Id="rId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microsoft.com/office/2017/06/relationships/model3d" Target="../media/model3d4.glb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60900F7-5761-750F-AFD0-C7FFFC5FF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4797676"/>
                  </p:ext>
                </p:extLst>
              </p:nvPr>
            </p:nvGraphicFramePr>
            <p:xfrm>
              <a:off x="-254886" y="-1075523"/>
              <a:ext cx="8119884" cy="86549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119884" cy="8654947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2025575" ay="-3193530" az="-16899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192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60900F7-5761-750F-AFD0-C7FFFC5FF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54886" y="-1075523"/>
                <a:ext cx="8119884" cy="8654947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7526610-8FF7-F5C7-C91F-4D767A0BBFDC}"/>
              </a:ext>
            </a:extLst>
          </p:cNvPr>
          <p:cNvSpPr txBox="1"/>
          <p:nvPr/>
        </p:nvSpPr>
        <p:spPr>
          <a:xfrm>
            <a:off x="5201266" y="747251"/>
            <a:ext cx="6302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latin typeface="Candara Light" panose="020E0502030303020204" pitchFamily="34" charset="0"/>
              </a:rPr>
              <a:t>TRAINING 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E9B2-CDFE-2572-E499-AA81A29C7A4F}"/>
              </a:ext>
            </a:extLst>
          </p:cNvPr>
          <p:cNvSpPr txBox="1"/>
          <p:nvPr/>
        </p:nvSpPr>
        <p:spPr>
          <a:xfrm>
            <a:off x="8495072" y="2175631"/>
            <a:ext cx="275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JAVASCRIPT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664E27CF-8FEA-7991-3A62-1FD2F74A99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466233"/>
                  </p:ext>
                </p:extLst>
              </p:nvPr>
            </p:nvGraphicFramePr>
            <p:xfrm>
              <a:off x="7333441" y="2175627"/>
              <a:ext cx="1019060" cy="113939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19060" cy="1139391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830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664E27CF-8FEA-7991-3A62-1FD2F74A99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3441" y="2175627"/>
                <a:ext cx="1019060" cy="1139391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77E768A-4B74-E963-C4A1-BBE3BE8DBA52}"/>
              </a:ext>
            </a:extLst>
          </p:cNvPr>
          <p:cNvSpPr txBox="1"/>
          <p:nvPr/>
        </p:nvSpPr>
        <p:spPr>
          <a:xfrm>
            <a:off x="8415666" y="5520949"/>
            <a:ext cx="3504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Submitted To : 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Dr.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 Nidhi Shrivastava</a:t>
            </a: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Submitted By : Rishabh </a:t>
            </a:r>
            <a:r>
              <a:rPr lang="en-IN" dirty="0" err="1">
                <a:solidFill>
                  <a:schemeClr val="bg1">
                    <a:lumMod val="50000"/>
                  </a:schemeClr>
                </a:solidFill>
              </a:rPr>
              <a:t>Dhayal</a:t>
            </a:r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20ESKCA051</a:t>
            </a:r>
          </a:p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Artificial Intelligence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CBBEFB4-7127-FAE0-E6F6-1FD91CD35CAC}"/>
                  </a:ext>
                </a:extLst>
              </p14:cNvPr>
              <p14:cNvContentPartPr/>
              <p14:nvPr/>
            </p14:nvContentPartPr>
            <p14:xfrm>
              <a:off x="4557186" y="4493141"/>
              <a:ext cx="2124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CBBEFB4-7127-FAE0-E6F6-1FD91CD35C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9546" y="4385141"/>
                <a:ext cx="56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281008D-43CD-8C00-F199-F79FBEBB8AB0}"/>
                  </a:ext>
                </a:extLst>
              </p14:cNvPr>
              <p14:cNvContentPartPr/>
              <p14:nvPr/>
            </p14:nvContentPartPr>
            <p14:xfrm>
              <a:off x="7841106" y="5416901"/>
              <a:ext cx="463608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281008D-43CD-8C00-F199-F79FBEBB8A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3466" y="5308901"/>
                <a:ext cx="4671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CED93EA-00FB-9BC7-0D21-55689AC35E06}"/>
                  </a:ext>
                </a:extLst>
              </p14:cNvPr>
              <p14:cNvContentPartPr/>
              <p14:nvPr/>
            </p14:nvContentPartPr>
            <p14:xfrm>
              <a:off x="7994466" y="5328341"/>
              <a:ext cx="48171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CED93EA-00FB-9BC7-0D21-55689AC35E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76826" y="5220701"/>
                <a:ext cx="4852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D1A9D6-20D7-11A1-A81D-E1154182B9E2}"/>
                  </a:ext>
                </a:extLst>
              </p14:cNvPr>
              <p14:cNvContentPartPr/>
              <p14:nvPr/>
            </p14:nvContentPartPr>
            <p14:xfrm>
              <a:off x="8307306" y="4974101"/>
              <a:ext cx="360" cy="1908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D1A9D6-20D7-11A1-A81D-E1154182B9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89306" y="4866461"/>
                <a:ext cx="36000" cy="21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696BDA6-8740-DCB3-055E-17A8F0683D83}"/>
                  </a:ext>
                </a:extLst>
              </p14:cNvPr>
              <p14:cNvContentPartPr/>
              <p14:nvPr/>
            </p14:nvContentPartPr>
            <p14:xfrm>
              <a:off x="8198946" y="4562981"/>
              <a:ext cx="360" cy="2339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696BDA6-8740-DCB3-055E-17A8F0683D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81306" y="4455341"/>
                <a:ext cx="36000" cy="255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AD22EF1-F5C6-4E20-77C7-43FFE334D52E}"/>
              </a:ext>
            </a:extLst>
          </p:cNvPr>
          <p:cNvGrpSpPr/>
          <p:nvPr/>
        </p:nvGrpSpPr>
        <p:grpSpPr>
          <a:xfrm>
            <a:off x="10864386" y="5348861"/>
            <a:ext cx="69120" cy="78840"/>
            <a:chOff x="10864386" y="5348861"/>
            <a:chExt cx="69120" cy="78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480BB1-E5C1-D2AC-53D2-0D1DB95F3AE6}"/>
                    </a:ext>
                  </a:extLst>
                </p14:cNvPr>
                <p14:cNvContentPartPr/>
                <p14:nvPr/>
              </p14:nvContentPartPr>
              <p14:xfrm>
                <a:off x="10864386" y="5348861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480BB1-E5C1-D2AC-53D2-0D1DB95F3A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846746" y="524086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CE21B3-CC58-13C4-0FFA-BFC7FD0005D9}"/>
                    </a:ext>
                  </a:extLst>
                </p14:cNvPr>
                <p14:cNvContentPartPr/>
                <p14:nvPr/>
              </p14:nvContentPartPr>
              <p14:xfrm>
                <a:off x="10933146" y="5427341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CE21B3-CC58-13C4-0FFA-BFC7FD0005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15506" y="531934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60469B-B035-69F9-8463-EFE8108C3807}"/>
              </a:ext>
            </a:extLst>
          </p:cNvPr>
          <p:cNvGrpSpPr/>
          <p:nvPr/>
        </p:nvGrpSpPr>
        <p:grpSpPr>
          <a:xfrm>
            <a:off x="11473866" y="5289821"/>
            <a:ext cx="39960" cy="39240"/>
            <a:chOff x="11473866" y="5289821"/>
            <a:chExt cx="39960" cy="39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333C91E-DB88-501A-72D2-B17D2BF035DB}"/>
                    </a:ext>
                  </a:extLst>
                </p14:cNvPr>
                <p14:cNvContentPartPr/>
                <p14:nvPr/>
              </p14:nvContentPartPr>
              <p14:xfrm>
                <a:off x="11513466" y="5328701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333C91E-DB88-501A-72D2-B17D2BF035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495826" y="522106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7E4ADA-C82B-3228-CB94-6DE9CBC524FE}"/>
                    </a:ext>
                  </a:extLst>
                </p14:cNvPr>
                <p14:cNvContentPartPr/>
                <p14:nvPr/>
              </p14:nvContentPartPr>
              <p14:xfrm>
                <a:off x="11473866" y="5289821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7E4ADA-C82B-3228-CB94-6DE9CBC524F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56226" y="518182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4C4E679-D714-8272-BC44-06E70CF0EDCB}"/>
                    </a:ext>
                  </a:extLst>
                </p14:cNvPr>
                <p14:cNvContentPartPr/>
                <p14:nvPr/>
              </p14:nvContentPartPr>
              <p14:xfrm>
                <a:off x="11483586" y="5309261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4C4E679-D714-8272-BC44-06E70CF0ED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65946" y="520126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3B9979-C111-E8EE-3517-82C7E59A4E4C}"/>
              </a:ext>
            </a:extLst>
          </p:cNvPr>
          <p:cNvGrpSpPr/>
          <p:nvPr/>
        </p:nvGrpSpPr>
        <p:grpSpPr>
          <a:xfrm>
            <a:off x="9232146" y="5928821"/>
            <a:ext cx="360" cy="59400"/>
            <a:chOff x="9232146" y="5928821"/>
            <a:chExt cx="360" cy="59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1AFAD24-8A94-8BFC-127C-857FD81AC62E}"/>
                    </a:ext>
                  </a:extLst>
                </p14:cNvPr>
                <p14:cNvContentPartPr/>
                <p14:nvPr/>
              </p14:nvContentPartPr>
              <p14:xfrm>
                <a:off x="9232146" y="5987861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1AFAD24-8A94-8BFC-127C-857FD81AC6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14506" y="587986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1CD2F5-7CFB-0A0E-A5A9-A0BC9C3CEFDD}"/>
                    </a:ext>
                  </a:extLst>
                </p14:cNvPr>
                <p14:cNvContentPartPr/>
                <p14:nvPr/>
              </p14:nvContentPartPr>
              <p14:xfrm>
                <a:off x="9232146" y="5987861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1CD2F5-7CFB-0A0E-A5A9-A0BC9C3CEFD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14506" y="587986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355330-EEA6-DC10-1D4B-88FA543AC552}"/>
                    </a:ext>
                  </a:extLst>
                </p14:cNvPr>
                <p14:cNvContentPartPr/>
                <p14:nvPr/>
              </p14:nvContentPartPr>
              <p14:xfrm>
                <a:off x="9232146" y="5928821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355330-EEA6-DC10-1D4B-88FA543AC55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14506" y="582118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79FC515-B855-2C4B-B0E4-FF70CB3F43D6}"/>
                    </a:ext>
                  </a:extLst>
                </p14:cNvPr>
                <p14:cNvContentPartPr/>
                <p14:nvPr/>
              </p14:nvContentPartPr>
              <p14:xfrm>
                <a:off x="9232146" y="5928821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79FC515-B855-2C4B-B0E4-FF70CB3F43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14506" y="5821181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43E7B02-E2B9-9994-6B88-04EDB3A51AB2}"/>
                  </a:ext>
                </a:extLst>
              </p14:cNvPr>
              <p14:cNvContentPartPr/>
              <p14:nvPr/>
            </p14:nvContentPartPr>
            <p14:xfrm>
              <a:off x="9949986" y="5554781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43E7B02-E2B9-9994-6B88-04EDB3A51AB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931986" y="544714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4164167-3C2D-1E94-A521-94FDF208C153}"/>
                  </a:ext>
                </a:extLst>
              </p14:cNvPr>
              <p14:cNvContentPartPr/>
              <p14:nvPr/>
            </p14:nvContentPartPr>
            <p14:xfrm>
              <a:off x="9989226" y="5358581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4164167-3C2D-1E94-A521-94FDF208C15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71586" y="525058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F70BF49-5005-E41C-AD69-BB9CEE8BB207}"/>
                  </a:ext>
                </a:extLst>
              </p14:cNvPr>
              <p14:cNvContentPartPr/>
              <p14:nvPr/>
            </p14:nvContentPartPr>
            <p14:xfrm>
              <a:off x="9852066" y="4631021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F70BF49-5005-E41C-AD69-BB9CEE8BB20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834066" y="452302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AA8EB39-3A4E-ECF3-C224-3CEE226439A0}"/>
                  </a:ext>
                </a:extLst>
              </p14:cNvPr>
              <p14:cNvContentPartPr/>
              <p14:nvPr/>
            </p14:nvContentPartPr>
            <p14:xfrm>
              <a:off x="9143946" y="2556341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AA8EB39-3A4E-ECF3-C224-3CEE226439A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126306" y="244870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FC48EB3-CE19-C11D-90E3-582CBE982AD1}"/>
                  </a:ext>
                </a:extLst>
              </p14:cNvPr>
              <p14:cNvContentPartPr/>
              <p14:nvPr/>
            </p14:nvContentPartPr>
            <p14:xfrm>
              <a:off x="4581666" y="4021181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FC48EB3-CE19-C11D-90E3-582CBE982AD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63666" y="3913181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Hi Taffy Cat">
            <a:extLst>
              <a:ext uri="{FF2B5EF4-FFF2-40B4-BE49-F238E27FC236}">
                <a16:creationId xmlns:a16="http://schemas.microsoft.com/office/drawing/2014/main" id="{7A26015F-8932-1892-1E71-A51CC906246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99" y="3255407"/>
            <a:ext cx="1538973" cy="15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8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9" presetClass="emph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7159440"/>
                  </p:ext>
                </p:extLst>
              </p:nvPr>
            </p:nvGraphicFramePr>
            <p:xfrm>
              <a:off x="5864633" y="2306547"/>
              <a:ext cx="462732" cy="22449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2732" cy="2244905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394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4633" y="2306547"/>
                <a:ext cx="462732" cy="224490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432BDD-28E6-1684-7378-BC642C22981A}"/>
              </a:ext>
            </a:extLst>
          </p:cNvPr>
          <p:cNvSpPr txBox="1"/>
          <p:nvPr/>
        </p:nvSpPr>
        <p:spPr>
          <a:xfrm>
            <a:off x="516662" y="3013501"/>
            <a:ext cx="482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80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Event Handling</a:t>
            </a:r>
            <a:endParaRPr lang="en-IN" sz="4800" i="0" dirty="0">
              <a:solidFill>
                <a:srgbClr val="2CE9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A635B-2297-A4F2-2E7F-6DAFE5CA9A5D}"/>
              </a:ext>
            </a:extLst>
          </p:cNvPr>
          <p:cNvSpPr txBox="1"/>
          <p:nvPr/>
        </p:nvSpPr>
        <p:spPr>
          <a:xfrm>
            <a:off x="6853084" y="3013500"/>
            <a:ext cx="48222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4800" i="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Object Orie</a:t>
            </a:r>
            <a:r>
              <a:rPr lang="en-IN" sz="480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nted</a:t>
            </a:r>
            <a:endParaRPr lang="en-IN" sz="4800" i="0" dirty="0">
              <a:solidFill>
                <a:srgbClr val="2CE9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  <p:pic>
        <p:nvPicPr>
          <p:cNvPr id="6" name="Picture 5" descr="Ahh Taffy Cat">
            <a:extLst>
              <a:ext uri="{FF2B5EF4-FFF2-40B4-BE49-F238E27FC236}">
                <a16:creationId xmlns:a16="http://schemas.microsoft.com/office/drawing/2014/main" id="{A9B892B4-565A-4927-0110-FFF25BAA0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055" y="5222055"/>
            <a:ext cx="1635945" cy="16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49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2137216"/>
                  </p:ext>
                </p:extLst>
              </p:nvPr>
            </p:nvGraphicFramePr>
            <p:xfrm>
              <a:off x="5246478" y="2479164"/>
              <a:ext cx="1699045" cy="18996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99045" cy="1899668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394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6478" y="2479164"/>
                <a:ext cx="1699045" cy="189966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E432BDD-28E6-1684-7378-BC642C22981A}"/>
              </a:ext>
            </a:extLst>
          </p:cNvPr>
          <p:cNvSpPr txBox="1"/>
          <p:nvPr/>
        </p:nvSpPr>
        <p:spPr>
          <a:xfrm>
            <a:off x="1018107" y="4540139"/>
            <a:ext cx="378003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500" i="0" dirty="0">
                <a:solidFill>
                  <a:srgbClr val="2CE92D"/>
                </a:solidFill>
                <a:latin typeface="3ds" panose="02000503020000020004" pitchFamily="2" charset="0"/>
              </a:rPr>
              <a:t>Validating User’s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A635B-2297-A4F2-2E7F-6DAFE5CA9A5D}"/>
              </a:ext>
            </a:extLst>
          </p:cNvPr>
          <p:cNvSpPr txBox="1"/>
          <p:nvPr/>
        </p:nvSpPr>
        <p:spPr>
          <a:xfrm>
            <a:off x="3717061" y="396912"/>
            <a:ext cx="47578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500" i="0" dirty="0">
                <a:solidFill>
                  <a:srgbClr val="2CE92D"/>
                </a:solidFill>
                <a:latin typeface="3ds" panose="02000503020000020004" pitchFamily="2" charset="0"/>
              </a:rPr>
              <a:t>Simple Client-side 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21194-6427-B090-B6AD-6C937A6576BF}"/>
              </a:ext>
            </a:extLst>
          </p:cNvPr>
          <p:cNvSpPr txBox="1"/>
          <p:nvPr/>
        </p:nvSpPr>
        <p:spPr>
          <a:xfrm>
            <a:off x="290519" y="2881853"/>
            <a:ext cx="293446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500" dirty="0">
                <a:solidFill>
                  <a:srgbClr val="2CE92D"/>
                </a:solidFill>
                <a:latin typeface="3ds" panose="02000503020000020004" pitchFamily="2" charset="0"/>
              </a:rPr>
              <a:t>DOM Manipulation</a:t>
            </a:r>
            <a:endParaRPr lang="en-IN" sz="2500" i="0" dirty="0">
              <a:solidFill>
                <a:srgbClr val="2CE92D"/>
              </a:solidFill>
              <a:latin typeface="3ds" panose="0200050302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A6C43-074E-629F-BBFB-6C223452B559}"/>
              </a:ext>
            </a:extLst>
          </p:cNvPr>
          <p:cNvSpPr txBox="1"/>
          <p:nvPr/>
        </p:nvSpPr>
        <p:spPr>
          <a:xfrm>
            <a:off x="8524269" y="2881853"/>
            <a:ext cx="33772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500" i="0" dirty="0">
                <a:solidFill>
                  <a:srgbClr val="2CE92D"/>
                </a:solidFill>
                <a:latin typeface="3ds" panose="02000503020000020004" pitchFamily="2" charset="0"/>
              </a:rPr>
              <a:t>Platform Independent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89BBE-74C0-94C5-EDE8-73F5462517D6}"/>
              </a:ext>
            </a:extLst>
          </p:cNvPr>
          <p:cNvSpPr txBox="1"/>
          <p:nvPr/>
        </p:nvSpPr>
        <p:spPr>
          <a:xfrm>
            <a:off x="914400" y="1433765"/>
            <a:ext cx="388374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500" i="0" dirty="0">
                <a:solidFill>
                  <a:srgbClr val="2CE92D"/>
                </a:solidFill>
                <a:latin typeface="3ds" panose="02000503020000020004" pitchFamily="2" charset="0"/>
              </a:rPr>
              <a:t>Handling Dates and 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4DE32-5975-B038-5F52-4C1DEFC04573}"/>
              </a:ext>
            </a:extLst>
          </p:cNvPr>
          <p:cNvSpPr txBox="1"/>
          <p:nvPr/>
        </p:nvSpPr>
        <p:spPr>
          <a:xfrm>
            <a:off x="7393857" y="1433765"/>
            <a:ext cx="41393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2500" i="0" dirty="0">
                <a:solidFill>
                  <a:srgbClr val="2CE92D"/>
                </a:solidFill>
                <a:latin typeface="3ds" panose="02000503020000020004" pitchFamily="2" charset="0"/>
              </a:rPr>
              <a:t>Generating HTML 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77310-8D59-7D90-AA67-2D7BDBC18655}"/>
              </a:ext>
            </a:extLst>
          </p:cNvPr>
          <p:cNvSpPr txBox="1"/>
          <p:nvPr/>
        </p:nvSpPr>
        <p:spPr>
          <a:xfrm>
            <a:off x="3305446" y="5856214"/>
            <a:ext cx="558110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500" i="0" dirty="0">
                <a:solidFill>
                  <a:srgbClr val="2CE92D"/>
                </a:solidFill>
                <a:latin typeface="3ds" panose="02000503020000020004" pitchFamily="2" charset="0"/>
              </a:rPr>
              <a:t>Detecting the User’s Browser and 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DD2004-9EC8-4C71-481C-1769621FD38A}"/>
              </a:ext>
            </a:extLst>
          </p:cNvPr>
          <p:cNvSpPr txBox="1"/>
          <p:nvPr/>
        </p:nvSpPr>
        <p:spPr>
          <a:xfrm>
            <a:off x="7393857" y="4540139"/>
            <a:ext cx="250991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500" i="0" dirty="0">
                <a:solidFill>
                  <a:srgbClr val="2CE92D"/>
                </a:solidFill>
                <a:latin typeface="3ds" panose="02000503020000020004" pitchFamily="2" charset="0"/>
              </a:rPr>
              <a:t>Dynamic Typing</a:t>
            </a:r>
          </a:p>
        </p:txBody>
      </p:sp>
      <p:pic>
        <p:nvPicPr>
          <p:cNvPr id="17" name="Picture 16" descr="Fear Taffy Cat">
            <a:extLst>
              <a:ext uri="{FF2B5EF4-FFF2-40B4-BE49-F238E27FC236}">
                <a16:creationId xmlns:a16="http://schemas.microsoft.com/office/drawing/2014/main" id="{95B4456B-92C3-9B9D-9A59-E3BEAD53A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35" y="4969326"/>
            <a:ext cx="1521316" cy="15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9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0" grpId="0"/>
      <p:bldP spid="12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5642799"/>
                  </p:ext>
                </p:extLst>
              </p:nvPr>
            </p:nvGraphicFramePr>
            <p:xfrm>
              <a:off x="1392233" y="689692"/>
              <a:ext cx="1282622" cy="14340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82622" cy="1434074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925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2233" y="689692"/>
                <a:ext cx="1282622" cy="143407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9A678D-AAF8-51BD-CF97-45FB4EAA0D9E}"/>
              </a:ext>
            </a:extLst>
          </p:cNvPr>
          <p:cNvSpPr txBox="1"/>
          <p:nvPr/>
        </p:nvSpPr>
        <p:spPr>
          <a:xfrm>
            <a:off x="4833900" y="883076"/>
            <a:ext cx="2524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4800" dirty="0">
                <a:solidFill>
                  <a:srgbClr val="2CE92D"/>
                </a:solidFill>
                <a:latin typeface="3ds" panose="02000503020000020004" pitchFamily="2" charset="0"/>
              </a:rPr>
              <a:t>Projects</a:t>
            </a:r>
            <a:endParaRPr lang="en-IN" sz="4800" i="0" dirty="0">
              <a:solidFill>
                <a:srgbClr val="2CE92D"/>
              </a:solidFill>
              <a:latin typeface="3ds" panose="0200050302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4CC49-FD7A-B58E-16C8-103883277185}"/>
              </a:ext>
            </a:extLst>
          </p:cNvPr>
          <p:cNvSpPr txBox="1"/>
          <p:nvPr/>
        </p:nvSpPr>
        <p:spPr>
          <a:xfrm>
            <a:off x="1744126" y="3579966"/>
            <a:ext cx="3910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2CE92D"/>
                </a:solidFill>
              </a:rPr>
              <a:t>1. Interactive TIC TAC TOE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0E275B-4962-7C4B-0F0D-4160A6EE2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426" y="2330244"/>
            <a:ext cx="2848660" cy="302266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048D973C-56D3-E889-A856-F6C798525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9457206"/>
                  </p:ext>
                </p:extLst>
              </p:nvPr>
            </p:nvGraphicFramePr>
            <p:xfrm>
              <a:off x="303206" y="4857848"/>
              <a:ext cx="2434833" cy="152050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34833" cy="1520504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144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048D973C-56D3-E889-A856-F6C798525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206" y="4857848"/>
                <a:ext cx="2434833" cy="1520504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 descr="Hungry? Taffy Cat">
            <a:extLst>
              <a:ext uri="{FF2B5EF4-FFF2-40B4-BE49-F238E27FC236}">
                <a16:creationId xmlns:a16="http://schemas.microsoft.com/office/drawing/2014/main" id="{AA221DBA-5A4C-ED59-215F-38799E52D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519" y="-96306"/>
            <a:ext cx="1394880" cy="1394880"/>
          </a:xfrm>
          <a:prstGeom prst="rect">
            <a:avLst/>
          </a:prstGeom>
        </p:spPr>
      </p:pic>
      <p:pic>
        <p:nvPicPr>
          <p:cNvPr id="23" name="Picture 22" descr="Zzz Taffy Cat">
            <a:extLst>
              <a:ext uri="{FF2B5EF4-FFF2-40B4-BE49-F238E27FC236}">
                <a16:creationId xmlns:a16="http://schemas.microsoft.com/office/drawing/2014/main" id="{CB3944BB-CAFE-CA44-072E-BF95B41CB5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36" y="13995"/>
            <a:ext cx="1256383" cy="1256383"/>
          </a:xfrm>
          <a:prstGeom prst="rect">
            <a:avLst/>
          </a:prstGeom>
        </p:spPr>
      </p:pic>
      <p:pic>
        <p:nvPicPr>
          <p:cNvPr id="24" name="Picture 23" descr="Tired Taffy Cat">
            <a:extLst>
              <a:ext uri="{FF2B5EF4-FFF2-40B4-BE49-F238E27FC236}">
                <a16:creationId xmlns:a16="http://schemas.microsoft.com/office/drawing/2014/main" id="{12BA9797-F24D-32EA-3F11-C98AA0EE3C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086" y="885881"/>
            <a:ext cx="1069492" cy="10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44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5973409"/>
                  </p:ext>
                </p:extLst>
              </p:nvPr>
            </p:nvGraphicFramePr>
            <p:xfrm>
              <a:off x="750922" y="491226"/>
              <a:ext cx="1282622" cy="14340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82622" cy="1434074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925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922" y="491226"/>
                <a:ext cx="1282622" cy="143407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9A678D-AAF8-51BD-CF97-45FB4EAA0D9E}"/>
              </a:ext>
            </a:extLst>
          </p:cNvPr>
          <p:cNvSpPr txBox="1"/>
          <p:nvPr/>
        </p:nvSpPr>
        <p:spPr>
          <a:xfrm>
            <a:off x="5025117" y="487926"/>
            <a:ext cx="2455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4800" dirty="0">
                <a:solidFill>
                  <a:srgbClr val="2CE92D"/>
                </a:solidFill>
                <a:latin typeface="3ds" panose="02000503020000020004" pitchFamily="2" charset="0"/>
              </a:rPr>
              <a:t>Projects</a:t>
            </a:r>
            <a:endParaRPr lang="en-IN" sz="4800" i="0" dirty="0">
              <a:solidFill>
                <a:srgbClr val="2CE92D"/>
              </a:solidFill>
              <a:latin typeface="3ds" panose="0200050302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4CC49-FD7A-B58E-16C8-103883277185}"/>
              </a:ext>
            </a:extLst>
          </p:cNvPr>
          <p:cNvSpPr txBox="1"/>
          <p:nvPr/>
        </p:nvSpPr>
        <p:spPr>
          <a:xfrm>
            <a:off x="4433814" y="1663690"/>
            <a:ext cx="3324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2CE92D"/>
                </a:solidFill>
              </a:rPr>
              <a:t>2. Distance Convertor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0EC80-ADAA-431B-05D0-5D2FEE9CF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11" y="2872873"/>
            <a:ext cx="5988964" cy="2321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D8E6F-1EE1-31EC-F8A1-F75C9B285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883" y="2983364"/>
            <a:ext cx="5388022" cy="1866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1770CF-16BE-CEC3-E6CD-D26632495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544" y="5686888"/>
            <a:ext cx="7910245" cy="35055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6D365612-E930-5F56-19F8-C7C1981230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3227550"/>
                  </p:ext>
                </p:extLst>
              </p:nvPr>
            </p:nvGraphicFramePr>
            <p:xfrm>
              <a:off x="9610200" y="-172190"/>
              <a:ext cx="2279117" cy="237006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279117" cy="2370069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9462202" ay="-3071850" az="-969889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914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6D365612-E930-5F56-19F8-C7C1981230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10200" y="-172190"/>
                <a:ext cx="2279117" cy="2370069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Go! Taffy Cat">
            <a:extLst>
              <a:ext uri="{FF2B5EF4-FFF2-40B4-BE49-F238E27FC236}">
                <a16:creationId xmlns:a16="http://schemas.microsoft.com/office/drawing/2014/main" id="{10746574-F3AD-8DA3-9D32-49B9BCB60F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781" y="5053781"/>
            <a:ext cx="1804219" cy="180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71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837267"/>
                  </p:ext>
                </p:extLst>
              </p:nvPr>
            </p:nvGraphicFramePr>
            <p:xfrm>
              <a:off x="10487013" y="205368"/>
              <a:ext cx="1282622" cy="14340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82622" cy="1434074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925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87013" y="205368"/>
                <a:ext cx="1282622" cy="143407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9A678D-AAF8-51BD-CF97-45FB4EAA0D9E}"/>
              </a:ext>
            </a:extLst>
          </p:cNvPr>
          <p:cNvSpPr txBox="1"/>
          <p:nvPr/>
        </p:nvSpPr>
        <p:spPr>
          <a:xfrm>
            <a:off x="4897838" y="463997"/>
            <a:ext cx="23963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4800" dirty="0">
                <a:solidFill>
                  <a:srgbClr val="2CE92D"/>
                </a:solidFill>
                <a:latin typeface="3ds" panose="02000503020000020004" pitchFamily="2" charset="0"/>
              </a:rPr>
              <a:t>Projects</a:t>
            </a:r>
            <a:endParaRPr lang="en-IN" sz="4800" i="0" dirty="0">
              <a:solidFill>
                <a:srgbClr val="2CE92D"/>
              </a:solidFill>
              <a:latin typeface="3ds" panose="0200050302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4CC49-FD7A-B58E-16C8-103883277185}"/>
              </a:ext>
            </a:extLst>
          </p:cNvPr>
          <p:cNvSpPr txBox="1"/>
          <p:nvPr/>
        </p:nvSpPr>
        <p:spPr>
          <a:xfrm>
            <a:off x="4507198" y="1289399"/>
            <a:ext cx="317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2CE92D"/>
                </a:solidFill>
              </a:rPr>
              <a:t>3. Vacation Wish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92C76-9D76-12AE-35D9-CC13E041D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86" y="2330245"/>
            <a:ext cx="8782027" cy="42353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05879B2-677B-39ED-9779-5B009BBAE0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8879936"/>
                  </p:ext>
                </p:extLst>
              </p:nvPr>
            </p:nvGraphicFramePr>
            <p:xfrm>
              <a:off x="220608" y="-380199"/>
              <a:ext cx="2500775" cy="294048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00775" cy="2940480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1814649" ay="-2729929" az="-133555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2885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05879B2-677B-39ED-9779-5B009BBAE0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608" y="-380199"/>
                <a:ext cx="2500775" cy="29404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Cool Taffy Cat">
            <a:extLst>
              <a:ext uri="{FF2B5EF4-FFF2-40B4-BE49-F238E27FC236}">
                <a16:creationId xmlns:a16="http://schemas.microsoft.com/office/drawing/2014/main" id="{50914218-9F16-F66E-BFFD-B42E3252C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723" y="4441723"/>
            <a:ext cx="2416277" cy="24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6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9126991"/>
                  </p:ext>
                </p:extLst>
              </p:nvPr>
            </p:nvGraphicFramePr>
            <p:xfrm>
              <a:off x="310626" y="319328"/>
              <a:ext cx="1282621" cy="14340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82621" cy="1434073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92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626" y="319328"/>
                <a:ext cx="1282621" cy="143407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9A678D-AAF8-51BD-CF97-45FB4EAA0D9E}"/>
              </a:ext>
            </a:extLst>
          </p:cNvPr>
          <p:cNvSpPr txBox="1"/>
          <p:nvPr/>
        </p:nvSpPr>
        <p:spPr>
          <a:xfrm>
            <a:off x="4937654" y="205368"/>
            <a:ext cx="24651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4800" dirty="0">
                <a:solidFill>
                  <a:srgbClr val="2CE92D"/>
                </a:solidFill>
                <a:latin typeface="3ds" panose="02000503020000020004" pitchFamily="2" charset="0"/>
              </a:rPr>
              <a:t>Projects</a:t>
            </a:r>
            <a:endParaRPr lang="en-IN" sz="4800" i="0" dirty="0">
              <a:solidFill>
                <a:srgbClr val="2CE92D"/>
              </a:solidFill>
              <a:latin typeface="3ds" panose="0200050302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4CC49-FD7A-B58E-16C8-103883277185}"/>
              </a:ext>
            </a:extLst>
          </p:cNvPr>
          <p:cNvSpPr txBox="1"/>
          <p:nvPr/>
        </p:nvSpPr>
        <p:spPr>
          <a:xfrm>
            <a:off x="4562471" y="1036365"/>
            <a:ext cx="3067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2CE92D"/>
                </a:solidFill>
              </a:rPr>
              <a:t>4. Portfolio Website</a:t>
            </a: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B1AD4451-251B-3653-7E5F-DB914AF99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080" y="1877148"/>
            <a:ext cx="9478297" cy="481319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CDD339-2680-B9CF-B24E-AFDEB033E6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8259919"/>
                  </p:ext>
                </p:extLst>
              </p:nvPr>
            </p:nvGraphicFramePr>
            <p:xfrm>
              <a:off x="145929" y="5385306"/>
              <a:ext cx="2089822" cy="130504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089822" cy="1305040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9144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CDD339-2680-B9CF-B24E-AFDEB033E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929" y="5385306"/>
                <a:ext cx="2089822" cy="13050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Dream Taffy Cat">
            <a:extLst>
              <a:ext uri="{FF2B5EF4-FFF2-40B4-BE49-F238E27FC236}">
                <a16:creationId xmlns:a16="http://schemas.microsoft.com/office/drawing/2014/main" id="{BFBE1C6A-8F43-CC82-4141-EB28EEFC4C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2663">
            <a:off x="9871587" y="5129348"/>
            <a:ext cx="1728652" cy="17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73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72CDD339-2680-B9CF-B24E-AFDEB033E6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901790"/>
                  </p:ext>
                </p:extLst>
              </p:nvPr>
            </p:nvGraphicFramePr>
            <p:xfrm>
              <a:off x="-16883761" y="-14471181"/>
              <a:ext cx="65623169" cy="4098036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623169" cy="40980360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8549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72CDD339-2680-B9CF-B24E-AFDEB033E6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883761" y="-14471181"/>
                <a:ext cx="65623169" cy="40980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89A678D-AAF8-51BD-CF97-45FB4EAA0D9E}"/>
              </a:ext>
            </a:extLst>
          </p:cNvPr>
          <p:cNvSpPr txBox="1"/>
          <p:nvPr/>
        </p:nvSpPr>
        <p:spPr>
          <a:xfrm>
            <a:off x="4039686" y="1081544"/>
            <a:ext cx="3232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IN" sz="480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Certificate</a:t>
            </a:r>
            <a:endParaRPr lang="en-IN" sz="4800" i="0" dirty="0">
              <a:solidFill>
                <a:srgbClr val="2CE9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722278"/>
                  </p:ext>
                </p:extLst>
              </p:nvPr>
            </p:nvGraphicFramePr>
            <p:xfrm>
              <a:off x="2501181" y="824674"/>
              <a:ext cx="1202719" cy="13447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02719" cy="1344736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684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1181" y="824674"/>
                <a:ext cx="1202719" cy="134473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818D81F-078C-0FFC-CF83-9CE7648614A4}"/>
              </a:ext>
            </a:extLst>
          </p:cNvPr>
          <p:cNvSpPr/>
          <p:nvPr/>
        </p:nvSpPr>
        <p:spPr>
          <a:xfrm>
            <a:off x="2205627" y="2361235"/>
            <a:ext cx="5409556" cy="4224760"/>
          </a:xfrm>
          <a:prstGeom prst="rect">
            <a:avLst/>
          </a:prstGeom>
          <a:solidFill>
            <a:srgbClr val="F6CEF8"/>
          </a:solidFill>
          <a:ln>
            <a:solidFill>
              <a:srgbClr val="F6CEF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6CEF8"/>
                </a:solidFill>
              </a:ln>
              <a:solidFill>
                <a:srgbClr val="F6CEF8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F1223-D2A9-FEFE-787C-719C744C6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1411" y="2427626"/>
            <a:ext cx="5297988" cy="4091978"/>
          </a:xfrm>
          <a:prstGeom prst="rect">
            <a:avLst/>
          </a:prstGeom>
        </p:spPr>
      </p:pic>
      <p:pic>
        <p:nvPicPr>
          <p:cNvPr id="11" name="Picture 10" descr="Like Taffy Cat">
            <a:extLst>
              <a:ext uri="{FF2B5EF4-FFF2-40B4-BE49-F238E27FC236}">
                <a16:creationId xmlns:a16="http://schemas.microsoft.com/office/drawing/2014/main" id="{F6B92B05-2A69-8FBC-188F-043C047782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68" y="1792189"/>
            <a:ext cx="4793806" cy="47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95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667E83B-6FD9-98CF-8554-3CB175480F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6140774"/>
                  </p:ext>
                </p:extLst>
              </p:nvPr>
            </p:nvGraphicFramePr>
            <p:xfrm>
              <a:off x="-24753718" y="-37773392"/>
              <a:ext cx="69167036" cy="7554678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9167036" cy="75546783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245" ay="-3143613" az="-905916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7638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667E83B-6FD9-98CF-8554-3CB175480F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753718" y="-37773392"/>
                <a:ext cx="69167036" cy="7554678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0CF3656-2754-24C9-6BF1-7290706DB4AA}"/>
              </a:ext>
            </a:extLst>
          </p:cNvPr>
          <p:cNvSpPr txBox="1"/>
          <p:nvPr/>
        </p:nvSpPr>
        <p:spPr>
          <a:xfrm>
            <a:off x="2895600" y="2354759"/>
            <a:ext cx="3088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2CE92D"/>
                </a:solidFill>
              </a:rPr>
              <a:t>Any Query ?</a:t>
            </a:r>
          </a:p>
        </p:txBody>
      </p:sp>
      <p:pic>
        <p:nvPicPr>
          <p:cNvPr id="10" name="Picture 9" descr="Lips Sealed Taffy Cat">
            <a:extLst>
              <a:ext uri="{FF2B5EF4-FFF2-40B4-BE49-F238E27FC236}">
                <a16:creationId xmlns:a16="http://schemas.microsoft.com/office/drawing/2014/main" id="{7E868F16-1BE8-2EF0-3BDD-2130666FE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3040" y="1847080"/>
            <a:ext cx="3163840" cy="31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75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667E83B-6FD9-98CF-8554-3CB175480F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8193718"/>
                  </p:ext>
                </p:extLst>
              </p:nvPr>
            </p:nvGraphicFramePr>
            <p:xfrm>
              <a:off x="-26288561" y="-35440406"/>
              <a:ext cx="62696481" cy="708808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2696481" cy="70880811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76382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667E83B-6FD9-98CF-8554-3CB175480F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288561" y="-35440406"/>
                <a:ext cx="62696481" cy="70880811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Picture 34" descr="Reply? Taffy Cat">
            <a:extLst>
              <a:ext uri="{FF2B5EF4-FFF2-40B4-BE49-F238E27FC236}">
                <a16:creationId xmlns:a16="http://schemas.microsoft.com/office/drawing/2014/main" id="{FBEF31A6-2300-D6CD-BED3-B64E4F8BD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35" y="1076138"/>
            <a:ext cx="3603662" cy="36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85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87537B47-668D-055B-F92B-0803FE2ACA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6436922"/>
                  </p:ext>
                </p:extLst>
              </p:nvPr>
            </p:nvGraphicFramePr>
            <p:xfrm>
              <a:off x="-22244093" y="-9607199"/>
              <a:ext cx="41294094" cy="249644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1294094" cy="24964402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-3351704" ay="-5289795" az="33508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8343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87537B47-668D-055B-F92B-0803FE2ACA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2244093" y="-9607199"/>
                <a:ext cx="41294094" cy="2496440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Please Taffy Cat">
            <a:extLst>
              <a:ext uri="{FF2B5EF4-FFF2-40B4-BE49-F238E27FC236}">
                <a16:creationId xmlns:a16="http://schemas.microsoft.com/office/drawing/2014/main" id="{E1E96E36-FCBB-0D7A-4C31-B03698EA5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420" y="3308309"/>
            <a:ext cx="1941871" cy="1941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5D5CA-D40D-5ECE-9B4E-6720C54D0490}"/>
              </a:ext>
            </a:extLst>
          </p:cNvPr>
          <p:cNvSpPr txBox="1"/>
          <p:nvPr/>
        </p:nvSpPr>
        <p:spPr>
          <a:xfrm>
            <a:off x="3672594" y="4147542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568832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60900F7-5761-750F-AFD0-C7FFFC5FFCD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1467410"/>
                  </p:ext>
                </p:extLst>
              </p:nvPr>
            </p:nvGraphicFramePr>
            <p:xfrm>
              <a:off x="-16032506" y="-11161734"/>
              <a:ext cx="48867110" cy="3051653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8867110" cy="30516533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84929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60900F7-5761-750F-AFD0-C7FFFC5FFC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032506" y="-11161734"/>
                <a:ext cx="48867110" cy="3051653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AB06C59-0612-4C90-87C9-D42F9EDF084A}"/>
              </a:ext>
            </a:extLst>
          </p:cNvPr>
          <p:cNvSpPr/>
          <p:nvPr/>
        </p:nvSpPr>
        <p:spPr>
          <a:xfrm>
            <a:off x="5157105" y="1913926"/>
            <a:ext cx="2535391" cy="58477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tx2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3ds" panose="02000503020000020004" pitchFamily="2" charset="0"/>
              </a:rPr>
              <a:t>COURSERA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54048-3024-1F04-EC83-42DF538E10F6}"/>
              </a:ext>
            </a:extLst>
          </p:cNvPr>
          <p:cNvSpPr/>
          <p:nvPr/>
        </p:nvSpPr>
        <p:spPr>
          <a:xfrm>
            <a:off x="3790948" y="2685288"/>
            <a:ext cx="5267707" cy="29047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Push Pin">
                <a:extLst>
                  <a:ext uri="{FF2B5EF4-FFF2-40B4-BE49-F238E27FC236}">
                    <a16:creationId xmlns:a16="http://schemas.microsoft.com/office/drawing/2014/main" id="{13601B96-6DD0-2294-D0DD-72B4D185C0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1344280"/>
                  </p:ext>
                </p:extLst>
              </p:nvPr>
            </p:nvGraphicFramePr>
            <p:xfrm>
              <a:off x="3865136" y="2739392"/>
              <a:ext cx="102436" cy="1466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2436" cy="146684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743839" ay="-513687" az="-9535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47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Push Pin">
                <a:extLst>
                  <a:ext uri="{FF2B5EF4-FFF2-40B4-BE49-F238E27FC236}">
                    <a16:creationId xmlns:a16="http://schemas.microsoft.com/office/drawing/2014/main" id="{13601B96-6DD0-2294-D0DD-72B4D185C0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5136" y="2739392"/>
                <a:ext cx="102436" cy="146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Push Pin">
                <a:extLst>
                  <a:ext uri="{FF2B5EF4-FFF2-40B4-BE49-F238E27FC236}">
                    <a16:creationId xmlns:a16="http://schemas.microsoft.com/office/drawing/2014/main" id="{ABC2270C-0D66-55FF-F51C-723F557B54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2477086"/>
                  </p:ext>
                </p:extLst>
              </p:nvPr>
            </p:nvGraphicFramePr>
            <p:xfrm>
              <a:off x="8860241" y="2732769"/>
              <a:ext cx="103893" cy="15330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3893" cy="153307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04351" ay="1355164" az="172861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4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Push Pin">
                <a:extLst>
                  <a:ext uri="{FF2B5EF4-FFF2-40B4-BE49-F238E27FC236}">
                    <a16:creationId xmlns:a16="http://schemas.microsoft.com/office/drawing/2014/main" id="{ABC2270C-0D66-55FF-F51C-723F557B54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60241" y="2732769"/>
                <a:ext cx="103893" cy="1533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Push Pin">
                <a:extLst>
                  <a:ext uri="{FF2B5EF4-FFF2-40B4-BE49-F238E27FC236}">
                    <a16:creationId xmlns:a16="http://schemas.microsoft.com/office/drawing/2014/main" id="{4A6EB8F9-18C1-DE22-AF5A-6BDD88DDB0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7619806"/>
                  </p:ext>
                </p:extLst>
              </p:nvPr>
            </p:nvGraphicFramePr>
            <p:xfrm>
              <a:off x="3863775" y="5368788"/>
              <a:ext cx="102436" cy="14668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2436" cy="146684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743839" ay="-513687" az="-9535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47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Push Pin">
                <a:extLst>
                  <a:ext uri="{FF2B5EF4-FFF2-40B4-BE49-F238E27FC236}">
                    <a16:creationId xmlns:a16="http://schemas.microsoft.com/office/drawing/2014/main" id="{4A6EB8F9-18C1-DE22-AF5A-6BDD88DDB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3775" y="5368788"/>
                <a:ext cx="102436" cy="146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Push Pin">
                <a:extLst>
                  <a:ext uri="{FF2B5EF4-FFF2-40B4-BE49-F238E27FC236}">
                    <a16:creationId xmlns:a16="http://schemas.microsoft.com/office/drawing/2014/main" id="{B64DBACD-AE10-7C32-BFFF-7609CB9344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447874"/>
                  </p:ext>
                </p:extLst>
              </p:nvPr>
            </p:nvGraphicFramePr>
            <p:xfrm>
              <a:off x="8864050" y="5365477"/>
              <a:ext cx="103893" cy="15330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3893" cy="153307"/>
                    </a:xfrm>
                    <a:prstGeom prst="rect">
                      <a:avLst/>
                    </a:prstGeom>
                  </am3d:spPr>
                  <am3d:camera>
                    <am3d:pos x="0" y="0" z="55916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541" d="1000000"/>
                    <am3d:preTrans dx="0" dy="-174426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304351" ay="1355164" az="172861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4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Push Pin">
                <a:extLst>
                  <a:ext uri="{FF2B5EF4-FFF2-40B4-BE49-F238E27FC236}">
                    <a16:creationId xmlns:a16="http://schemas.microsoft.com/office/drawing/2014/main" id="{B64DBACD-AE10-7C32-BFFF-7609CB9344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64050" y="5365477"/>
                <a:ext cx="103893" cy="153307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E2358CB-FE19-613E-7752-DDB449C60FAA}"/>
              </a:ext>
            </a:extLst>
          </p:cNvPr>
          <p:cNvSpPr txBox="1"/>
          <p:nvPr/>
        </p:nvSpPr>
        <p:spPr>
          <a:xfrm>
            <a:off x="4178424" y="3134730"/>
            <a:ext cx="449275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U.S.-based </a:t>
            </a:r>
            <a:r>
              <a:rPr lang="en-US" sz="1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Massive open online course"/>
              </a:rPr>
              <a:t>massive open online course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provider.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founded in 2012</a:t>
            </a:r>
            <a:r>
              <a:rPr lang="en-US" sz="14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[6]</a:t>
            </a:r>
            <a:r>
              <a:rPr lang="en-US" sz="1400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/>
              </a:rPr>
              <a:t>[7]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US" sz="1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 tooltip="Stanford University"/>
              </a:rPr>
              <a:t>Stanford University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computer science professors </a:t>
            </a:r>
            <a:r>
              <a:rPr lang="en-US" sz="1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Andrew Ng"/>
              </a:rPr>
              <a:t>Andrew Ng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sz="1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Daphne Koller"/>
              </a:rPr>
              <a:t>Daphne Koller</a:t>
            </a: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IN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Coursera works with universities and other organizations to offer online courses, certifications, and degrees in a variety of subjects.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2021 it was estimated that about 150 universities offered more than 4,000 courses through Coursera.</a:t>
            </a:r>
          </a:p>
        </p:txBody>
      </p:sp>
      <p:pic>
        <p:nvPicPr>
          <p:cNvPr id="10" name="Picture 9" descr="Bloated Taffy Cat">
            <a:extLst>
              <a:ext uri="{FF2B5EF4-FFF2-40B4-BE49-F238E27FC236}">
                <a16:creationId xmlns:a16="http://schemas.microsoft.com/office/drawing/2014/main" id="{D2195B76-2574-F5B2-2E42-57E43C1852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34" y="4583428"/>
            <a:ext cx="1299211" cy="12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3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5375351-994C-19B8-9CC4-DCE6E8805C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57483" y="-8975907"/>
              <a:ext cx="39266733" cy="262888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266733" cy="26288865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965" ay="-5165180" az="-4100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199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5375351-994C-19B8-9CC4-DCE6E8805C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57483" y="-8975907"/>
                <a:ext cx="39266733" cy="26288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0918EF2-CF5A-E5AC-A0CD-F7D6E70BD3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3849058"/>
                  </p:ext>
                </p:extLst>
              </p:nvPr>
            </p:nvGraphicFramePr>
            <p:xfrm>
              <a:off x="3045189" y="2177878"/>
              <a:ext cx="1010382" cy="11296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10382" cy="1129690"/>
                    </a:xfrm>
                    <a:prstGeom prst="rect">
                      <a:avLst/>
                    </a:prstGeom>
                  </am3d:spPr>
                  <am3d:camera>
                    <am3d:pos x="0" y="0" z="637778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51" d="1000000"/>
                    <am3d:preTrans dx="-3285111" dy="3638667" dz="2327774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660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0918EF2-CF5A-E5AC-A0CD-F7D6E70BD3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5189" y="2177878"/>
                <a:ext cx="1010382" cy="1129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61FF368-81C2-B4CA-F132-0E03415236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0849189"/>
                  </p:ext>
                </p:extLst>
              </p:nvPr>
            </p:nvGraphicFramePr>
            <p:xfrm>
              <a:off x="4496486" y="2179805"/>
              <a:ext cx="1021809" cy="1142467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21809" cy="1142467"/>
                    </a:xfrm>
                    <a:prstGeom prst="rect">
                      <a:avLst/>
                    </a:prstGeom>
                  </am3d:spPr>
                  <am3d:camera>
                    <am3d:pos x="0" y="0" z="63954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3924064" dy="-337238868" dz="-346996376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768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61FF368-81C2-B4CA-F132-0E03415236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6486" y="2179805"/>
                <a:ext cx="1021809" cy="1142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3041214"/>
                  </p:ext>
                </p:extLst>
              </p:nvPr>
            </p:nvGraphicFramePr>
            <p:xfrm>
              <a:off x="5963534" y="2181087"/>
              <a:ext cx="1019050" cy="113938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19050" cy="1139381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830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3534" y="2181087"/>
                <a:ext cx="1019050" cy="113938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Zzz Taffy Cat">
            <a:extLst>
              <a:ext uri="{FF2B5EF4-FFF2-40B4-BE49-F238E27FC236}">
                <a16:creationId xmlns:a16="http://schemas.microsoft.com/office/drawing/2014/main" id="{3758C7B1-6663-5D71-7186-A1A21C6056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371" y="3124200"/>
            <a:ext cx="2748280" cy="27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6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5375351-994C-19B8-9CC4-DCE6E8805C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57483" y="-8975907"/>
              <a:ext cx="39266733" cy="262888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266733" cy="26288865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965" ay="-5165180" az="-4100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199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5375351-994C-19B8-9CC4-DCE6E8805C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57483" y="-8975907"/>
                <a:ext cx="39266733" cy="26288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0918EF2-CF5A-E5AC-A0CD-F7D6E70BD3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45189" y="2177878"/>
              <a:ext cx="1010382" cy="112969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10382" cy="1129690"/>
                    </a:xfrm>
                    <a:prstGeom prst="rect">
                      <a:avLst/>
                    </a:prstGeom>
                  </am3d:spPr>
                  <am3d:camera>
                    <am3d:pos x="0" y="0" z="637778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51" d="1000000"/>
                    <am3d:preTrans dx="-3285111" dy="3638667" dz="2327774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660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0918EF2-CF5A-E5AC-A0CD-F7D6E70BD3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5189" y="2177878"/>
                <a:ext cx="1010382" cy="1129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61FF368-81C2-B4CA-F132-0E03415236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4441381"/>
                  </p:ext>
                </p:extLst>
              </p:nvPr>
            </p:nvGraphicFramePr>
            <p:xfrm>
              <a:off x="4496481" y="2179799"/>
              <a:ext cx="1021816" cy="11424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21816" cy="1142476"/>
                    </a:xfrm>
                    <a:prstGeom prst="rect">
                      <a:avLst/>
                    </a:prstGeom>
                  </am3d:spPr>
                  <am3d:camera>
                    <am3d:pos x="0" y="0" z="63954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3924064" dy="-337238868" dz="-34699637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768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61FF368-81C2-B4CA-F132-0E03415236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6481" y="2179799"/>
                <a:ext cx="1021816" cy="1142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63534" y="2181087"/>
              <a:ext cx="1019050" cy="113938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19050" cy="1139381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830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3534" y="2181087"/>
                <a:ext cx="1019050" cy="113938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Zzz Taffy Cat">
            <a:extLst>
              <a:ext uri="{FF2B5EF4-FFF2-40B4-BE49-F238E27FC236}">
                <a16:creationId xmlns:a16="http://schemas.microsoft.com/office/drawing/2014/main" id="{BB9ED739-C507-F26D-3F44-DCB3B4087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371" y="3124200"/>
            <a:ext cx="2748280" cy="27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70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5375351-994C-19B8-9CC4-DCE6E8805C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1232799"/>
                  </p:ext>
                </p:extLst>
              </p:nvPr>
            </p:nvGraphicFramePr>
            <p:xfrm>
              <a:off x="-2457483" y="-9006052"/>
              <a:ext cx="39266733" cy="262888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266733" cy="26288865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965" ay="-5165180" az="-4100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199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5375351-994C-19B8-9CC4-DCE6E8805C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57483" y="-9006052"/>
                <a:ext cx="39266733" cy="26288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0918EF2-CF5A-E5AC-A0CD-F7D6E70BD3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1590012"/>
                  </p:ext>
                </p:extLst>
              </p:nvPr>
            </p:nvGraphicFramePr>
            <p:xfrm>
              <a:off x="3045189" y="2177877"/>
              <a:ext cx="1010381" cy="11296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10381" cy="1129691"/>
                    </a:xfrm>
                    <a:prstGeom prst="rect">
                      <a:avLst/>
                    </a:prstGeom>
                  </am3d:spPr>
                  <am3d:camera>
                    <am3d:pos x="0" y="0" z="637778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51" d="1000000"/>
                    <am3d:preTrans dx="-3285111" dy="3638667" dz="2327774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66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0918EF2-CF5A-E5AC-A0CD-F7D6E70BD3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5189" y="2177877"/>
                <a:ext cx="1010381" cy="1129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61FF368-81C2-B4CA-F132-0E03415236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6329255"/>
                  </p:ext>
                </p:extLst>
              </p:nvPr>
            </p:nvGraphicFramePr>
            <p:xfrm>
              <a:off x="4498643" y="2179538"/>
              <a:ext cx="1021817" cy="114247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21817" cy="1142475"/>
                    </a:xfrm>
                    <a:prstGeom prst="rect">
                      <a:avLst/>
                    </a:prstGeom>
                  </am3d:spPr>
                  <am3d:camera>
                    <am3d:pos x="0" y="0" z="63954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3924064" dy="-337238868" dz="-34699637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768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61FF368-81C2-B4CA-F132-0E03415236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8643" y="2179538"/>
                <a:ext cx="1021817" cy="1142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6723677"/>
                  </p:ext>
                </p:extLst>
              </p:nvPr>
            </p:nvGraphicFramePr>
            <p:xfrm>
              <a:off x="5963533" y="2181087"/>
              <a:ext cx="1019050" cy="113937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19050" cy="1139379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830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3533" y="2181087"/>
                <a:ext cx="1019050" cy="113937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Zzz Taffy Cat">
            <a:extLst>
              <a:ext uri="{FF2B5EF4-FFF2-40B4-BE49-F238E27FC236}">
                <a16:creationId xmlns:a16="http://schemas.microsoft.com/office/drawing/2014/main" id="{C60B8F83-14A6-3085-8F75-A1A0B3B176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371" y="3124200"/>
            <a:ext cx="2748280" cy="27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D5375351-994C-19B8-9CC4-DCE6E8805C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457483" y="-8975907"/>
              <a:ext cx="39266733" cy="262888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266733" cy="26288865"/>
                    </a:xfrm>
                    <a:prstGeom prst="rect">
                      <a:avLst/>
                    </a:prstGeom>
                  </am3d:spPr>
                  <am3d:camera>
                    <am3d:pos x="0" y="0" z="64969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55" d="1000000"/>
                    <am3d:preTrans dx="31044764" dy="-10507419" dz="1507442"/>
                    <am3d:scale>
                      <am3d:sx n="1000000" d="1000000"/>
                      <am3d:sy n="1000000" d="1000000"/>
                      <am3d:sz n="1000000" d="1000000"/>
                    </am3d:scale>
                    <am3d:rot ax="4102965" ay="-5165180" az="-4100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71996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D5375351-994C-19B8-9CC4-DCE6E8805C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57483" y="-8975907"/>
                <a:ext cx="39266733" cy="26288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0918EF2-CF5A-E5AC-A0CD-F7D6E70BD3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4585634"/>
                  </p:ext>
                </p:extLst>
              </p:nvPr>
            </p:nvGraphicFramePr>
            <p:xfrm>
              <a:off x="3045189" y="2177877"/>
              <a:ext cx="1010381" cy="11296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10381" cy="1129691"/>
                    </a:xfrm>
                    <a:prstGeom prst="rect">
                      <a:avLst/>
                    </a:prstGeom>
                  </am3d:spPr>
                  <am3d:camera>
                    <am3d:pos x="0" y="0" z="637778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51" d="1000000"/>
                    <am3d:preTrans dx="-3285111" dy="3638667" dz="2327774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66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0918EF2-CF5A-E5AC-A0CD-F7D6E70BD3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5189" y="2177877"/>
                <a:ext cx="1010381" cy="11296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61FF368-81C2-B4CA-F132-0E03415236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9741811"/>
                  </p:ext>
                </p:extLst>
              </p:nvPr>
            </p:nvGraphicFramePr>
            <p:xfrm>
              <a:off x="4496481" y="2179800"/>
              <a:ext cx="1021818" cy="114247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21818" cy="1142476"/>
                    </a:xfrm>
                    <a:prstGeom prst="rect">
                      <a:avLst/>
                    </a:prstGeom>
                  </am3d:spPr>
                  <am3d:camera>
                    <am3d:pos x="0" y="0" z="639548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3924064" dy="-337238868" dz="-346996376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768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61FF368-81C2-B4CA-F132-0E03415236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6481" y="2179800"/>
                <a:ext cx="1021818" cy="1142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2777392"/>
                  </p:ext>
                </p:extLst>
              </p:nvPr>
            </p:nvGraphicFramePr>
            <p:xfrm>
              <a:off x="5963529" y="2181082"/>
              <a:ext cx="1019059" cy="113939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19059" cy="1139390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5830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3529" y="2181082"/>
                <a:ext cx="1019059" cy="113939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Zzz Taffy Cat">
            <a:extLst>
              <a:ext uri="{FF2B5EF4-FFF2-40B4-BE49-F238E27FC236}">
                <a16:creationId xmlns:a16="http://schemas.microsoft.com/office/drawing/2014/main" id="{2AA4E805-0165-AA76-A96C-EAE967832E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371" y="3124200"/>
            <a:ext cx="2748280" cy="27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79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8390679"/>
                  </p:ext>
                </p:extLst>
              </p:nvPr>
            </p:nvGraphicFramePr>
            <p:xfrm>
              <a:off x="1129490" y="1630358"/>
              <a:ext cx="3217372" cy="35972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17372" cy="3597281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981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9490" y="1630358"/>
                <a:ext cx="3217372" cy="359728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F04313A-1AC9-158D-22D3-A0E58F36D1B9}"/>
              </a:ext>
            </a:extLst>
          </p:cNvPr>
          <p:cNvSpPr txBox="1"/>
          <p:nvPr/>
        </p:nvSpPr>
        <p:spPr>
          <a:xfrm>
            <a:off x="5422489" y="1811023"/>
            <a:ext cx="5989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E1B67-4476-78F7-42FC-9F194F605EE7}"/>
              </a:ext>
            </a:extLst>
          </p:cNvPr>
          <p:cNvSpPr txBox="1"/>
          <p:nvPr/>
        </p:nvSpPr>
        <p:spPr>
          <a:xfrm>
            <a:off x="6913295" y="3036139"/>
            <a:ext cx="300745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solidFill>
                  <a:srgbClr val="273239"/>
                </a:solidFill>
                <a:latin typeface="urw-din"/>
              </a:rPr>
              <a:t>LANGUAGE OF WEB</a:t>
            </a:r>
          </a:p>
        </p:txBody>
      </p:sp>
      <p:pic>
        <p:nvPicPr>
          <p:cNvPr id="8" name="Picture 7" descr="Movie? Taffy Cat">
            <a:extLst>
              <a:ext uri="{FF2B5EF4-FFF2-40B4-BE49-F238E27FC236}">
                <a16:creationId xmlns:a16="http://schemas.microsoft.com/office/drawing/2014/main" id="{7DDBCDD1-0195-363A-735A-5B2753202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219" y="5614219"/>
            <a:ext cx="1243781" cy="12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6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3075740"/>
                  </p:ext>
                </p:extLst>
              </p:nvPr>
            </p:nvGraphicFramePr>
            <p:xfrm>
              <a:off x="554327" y="1588215"/>
              <a:ext cx="3309622" cy="36815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09622" cy="3681570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x="940084" ay="-4044844" az="-8711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94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327" y="1588215"/>
                <a:ext cx="3309622" cy="36815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DFE445-DD51-D18B-25EB-BF054CF2ADAA}"/>
              </a:ext>
            </a:extLst>
          </p:cNvPr>
          <p:cNvSpPr txBox="1"/>
          <p:nvPr/>
        </p:nvSpPr>
        <p:spPr>
          <a:xfrm>
            <a:off x="4896465" y="3429000"/>
            <a:ext cx="63166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IN" sz="4800" i="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Scripting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BB9276-401E-E9B3-3116-9BB31E277740}"/>
              </a:ext>
            </a:extLst>
          </p:cNvPr>
          <p:cNvSpPr txBox="1"/>
          <p:nvPr/>
        </p:nvSpPr>
        <p:spPr>
          <a:xfrm>
            <a:off x="4813018" y="2052960"/>
            <a:ext cx="53535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Light Weight</a:t>
            </a:r>
            <a:endParaRPr lang="en-IN" sz="4800" i="0" dirty="0">
              <a:solidFill>
                <a:srgbClr val="2CE9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  <p:pic>
        <p:nvPicPr>
          <p:cNvPr id="13" name="Picture 12" descr="Ahh Taffy Cat">
            <a:extLst>
              <a:ext uri="{FF2B5EF4-FFF2-40B4-BE49-F238E27FC236}">
                <a16:creationId xmlns:a16="http://schemas.microsoft.com/office/drawing/2014/main" id="{4350AF95-BDF5-E8C7-76BE-80E5A770D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055" y="5222055"/>
            <a:ext cx="1635945" cy="16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84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4462634"/>
                  </p:ext>
                </p:extLst>
              </p:nvPr>
            </p:nvGraphicFramePr>
            <p:xfrm>
              <a:off x="7088946" y="1277754"/>
              <a:ext cx="3214942" cy="359456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14942" cy="3594564"/>
                    </a:xfrm>
                    <a:prstGeom prst="rect">
                      <a:avLst/>
                    </a:prstGeom>
                  </am3d:spPr>
                  <am3d:camera>
                    <am3d:pos x="0" y="0" z="636974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22348" d="1000000"/>
                    <am3d:preTrans dx="932144760" dy="-337344028" dz="-395479797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9943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B51841E5-DAE7-467D-50C2-79784D6000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8946" y="1277754"/>
                <a:ext cx="3214942" cy="359456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2DFE445-DD51-D18B-25EB-BF054CF2ADAA}"/>
              </a:ext>
            </a:extLst>
          </p:cNvPr>
          <p:cNvSpPr txBox="1"/>
          <p:nvPr/>
        </p:nvSpPr>
        <p:spPr>
          <a:xfrm>
            <a:off x="595320" y="2244041"/>
            <a:ext cx="5633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IN" sz="4800" i="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Interpreter Based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DC3E7-B6B1-1D0E-25D1-20ED27A7AD6E}"/>
              </a:ext>
            </a:extLst>
          </p:cNvPr>
          <p:cNvSpPr txBox="1"/>
          <p:nvPr/>
        </p:nvSpPr>
        <p:spPr>
          <a:xfrm>
            <a:off x="595320" y="3242016"/>
            <a:ext cx="5633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IN" sz="4800" dirty="0">
                <a:solidFill>
                  <a:srgbClr val="2CE9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3ds" panose="02000503020000020004" pitchFamily="2" charset="0"/>
              </a:rPr>
              <a:t>Case Sensitive</a:t>
            </a:r>
            <a:endParaRPr lang="en-IN" sz="4800" i="0" dirty="0">
              <a:solidFill>
                <a:srgbClr val="2CE9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 pitchFamily="2" charset="0"/>
            </a:endParaRPr>
          </a:p>
        </p:txBody>
      </p:sp>
      <p:pic>
        <p:nvPicPr>
          <p:cNvPr id="4" name="Picture 3" descr="Ahh Taffy Cat">
            <a:extLst>
              <a:ext uri="{FF2B5EF4-FFF2-40B4-BE49-F238E27FC236}">
                <a16:creationId xmlns:a16="http://schemas.microsoft.com/office/drawing/2014/main" id="{FA1B21CC-AB48-0539-76FF-E947A91C7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055" y="5222055"/>
            <a:ext cx="1635945" cy="163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89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159</Words>
  <Application>Microsoft Office PowerPoint</Application>
  <PresentationFormat>Widescreen</PresentationFormat>
  <Paragraphs>40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3ds</vt:lpstr>
      <vt:lpstr>Arial</vt:lpstr>
      <vt:lpstr>Calibri</vt:lpstr>
      <vt:lpstr>Calibri Light</vt:lpstr>
      <vt:lpstr>Candara Light</vt:lpstr>
      <vt:lpstr>urw-din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RISHABH  DHAYAL</dc:creator>
  <cp:lastModifiedBy>RISHABH  DHAYAL</cp:lastModifiedBy>
  <cp:revision>6</cp:revision>
  <dcterms:created xsi:type="dcterms:W3CDTF">2022-12-05T13:42:11Z</dcterms:created>
  <dcterms:modified xsi:type="dcterms:W3CDTF">2022-12-14T18:25:46Z</dcterms:modified>
</cp:coreProperties>
</file>